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57" r:id="rId3"/>
    <p:sldId id="259" r:id="rId4"/>
    <p:sldId id="262" r:id="rId5"/>
    <p:sldId id="263" r:id="rId6"/>
    <p:sldId id="264" r:id="rId7"/>
    <p:sldId id="265" r:id="rId8"/>
    <p:sldId id="266" r:id="rId9"/>
    <p:sldId id="267" r:id="rId10"/>
    <p:sldId id="258" r:id="rId11"/>
    <p:sldId id="282" r:id="rId12"/>
    <p:sldId id="268" r:id="rId13"/>
    <p:sldId id="270" r:id="rId14"/>
    <p:sldId id="272" r:id="rId15"/>
    <p:sldId id="283" r:id="rId16"/>
    <p:sldId id="274" r:id="rId17"/>
    <p:sldId id="276" r:id="rId18"/>
    <p:sldId id="277" r:id="rId19"/>
    <p:sldId id="278" r:id="rId20"/>
    <p:sldId id="279" r:id="rId21"/>
    <p:sldId id="280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1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600200"/>
            <a:ext cx="6019799" cy="3505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666875"/>
            <a:ext cx="746760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8" y="2600325"/>
            <a:ext cx="865822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762000"/>
            <a:ext cx="861059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219200"/>
            <a:ext cx="7924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609600"/>
            <a:ext cx="8534399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524000"/>
            <a:ext cx="7467600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066800"/>
            <a:ext cx="7772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219200"/>
            <a:ext cx="8153399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295400"/>
            <a:ext cx="7543800" cy="4343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219200"/>
            <a:ext cx="685800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5475" y="1719263"/>
            <a:ext cx="5353050" cy="341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143000"/>
            <a:ext cx="7162800" cy="457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363" y="1338263"/>
            <a:ext cx="867727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3" y="1119188"/>
            <a:ext cx="8486775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1209675"/>
            <a:ext cx="8915400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219201"/>
            <a:ext cx="7781925" cy="386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50" y="1414463"/>
            <a:ext cx="8648700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6013" y="2509838"/>
            <a:ext cx="4371975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2425" y="1276350"/>
            <a:ext cx="843915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219200"/>
            <a:ext cx="800100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219200"/>
            <a:ext cx="7848599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685800"/>
            <a:ext cx="8382000" cy="5410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685800"/>
            <a:ext cx="8077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914400"/>
            <a:ext cx="8229600" cy="472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600200"/>
            <a:ext cx="8763000" cy="259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85800"/>
            <a:ext cx="8534399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0</Words>
  <Application>Microsoft Office PowerPoint</Application>
  <PresentationFormat>On-screen Show (4:3)</PresentationFormat>
  <Paragraphs>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Pandas</dc:title>
  <dc:creator>user</dc:creator>
  <cp:lastModifiedBy>user</cp:lastModifiedBy>
  <cp:revision>27</cp:revision>
  <dcterms:created xsi:type="dcterms:W3CDTF">2006-08-16T00:00:00Z</dcterms:created>
  <dcterms:modified xsi:type="dcterms:W3CDTF">2018-01-28T18:41:52Z</dcterms:modified>
</cp:coreProperties>
</file>